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6858000" cy="9906000" type="A4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44" y="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CE4C49-9FC9-FC4A-9C91-CA042AC80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E3F28D-1B72-C34C-B75E-F1170828B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07BC15-63F9-7F42-AEE4-B8C2D02D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915CEA-0E54-D340-B07A-2027FF069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699304-F521-6741-8807-DDF07AED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50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9C3A42-F1A3-6D46-AD6F-AC62E82D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A9A5B7-642F-624C-8AC0-AFB4395A5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8EE502-15FF-794F-8B82-F0A27157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5AA7A0-BE73-8548-B4C5-58733132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9FA9B5-A189-C842-BEFC-2963E029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06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63135EF-C77B-154A-A180-35C33951D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6A18C2D-F78B-8A47-BBD4-F8DFCA9A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CE6BCB-1CFF-E746-9D0D-604784238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822AF4-5024-7B42-91E9-23FAFB18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D8DF53-C86D-0D43-8D8D-4315EA056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22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1A882C-2E48-1E41-95C8-B5B3640A2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983D8C-6924-B147-B6F3-6D2DE2BC1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A0E474-E06D-6F4F-B0CF-761014730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67C8B7-D526-4F41-B2AF-82EDCEE1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EB2867-6AF2-FA40-9B7B-4A3F89FE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70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24E110-D54C-4742-9664-F8C76D046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93760C-8828-374B-A635-75E195DE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0DDFC2-0371-2D41-8330-8EFE1828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9CF33D-760A-574D-948C-47CC88F5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F80C5B-FE9C-2145-80E4-30A080E1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56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FFE825-3DB1-574B-9339-82226C13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6EB4BA-781C-684A-9C1E-82572D9EA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14D758-8357-6D44-84A7-030ED98E3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6F38A8A-A5B5-604E-ABAA-A95FD08D6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5EBE76-EC26-0545-A375-B2F398E4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B56A04F-645E-2C47-8FCF-5425F25F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805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8DC458-DD25-1B4F-8581-223F4389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59A2CC-E9C5-F94C-9F85-7163601CD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803480-95CA-364D-ACF6-9525976A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3332FC5-A2DB-5145-964C-13912907C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D58B252-F82F-7245-98F2-743F48F009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8719096-CCE3-6D4C-A605-92852C0DA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15446F-93E2-4C4C-9461-06B75E225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4B775F3-8936-5046-8C6B-F87AF68F0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3201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CF072E-12AE-8D47-ABB3-4E6A3A97D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A398EC-0388-5247-AA81-77E40180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9DEEBAC-F7A7-6D47-BD5C-8607DBD97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D56DD2E-20A1-1049-AAAC-F06567EC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71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E190EEB-23D2-604D-AE57-0B0ECC1AA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E7C5242-580A-4548-A40E-AE0A8FA7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02819F-9EA7-AA45-B77F-75C27E6C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418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1C686E-4628-AC44-8891-B33364BF1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D48FAA-2016-454B-99D8-E3703E76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6B77C1-60C7-6A49-B297-EA049A316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8CE5518-FF3C-934D-9C09-F4907113C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56FF19-14E7-0040-8F8E-D5E0A8AF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F8F0224-B2E0-5941-8B2F-AEB8F494E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9652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92EE0-7794-5647-8A34-3856496E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5E13D9B-B954-7B4C-9D9A-F2A363C68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42AC05-A9B2-3D4B-9D7F-9934C6D87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9C838E-4137-734C-8591-8C31C1AFC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E1476C-49E0-C944-9D35-E896FE1B4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051AD2F-E5C2-2B46-A7F8-4E778B13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492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70733B0-D900-994E-AB05-53D2142C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1BC9E9-593F-7947-B36E-16AB35800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DC92BB-E5BA-1340-B2F1-811FFC3D7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6B4C-3756-40FD-A90B-A220469D50F1}" type="datetimeFigureOut">
              <a:rPr kumimoji="1" lang="ja-JP" altLang="en-US" smtClean="0"/>
              <a:t>2019/2/7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C3F2AC-E734-CB4F-94C7-C50D08790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C19595-3102-5747-8138-EB8ABC410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988D-CEBB-468A-B5C9-FCFE69727BE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18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tif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BE804D7-FDF9-5A4A-A989-789380A274ED}"/>
              </a:ext>
            </a:extLst>
          </p:cNvPr>
          <p:cNvSpPr/>
          <p:nvPr/>
        </p:nvSpPr>
        <p:spPr>
          <a:xfrm>
            <a:off x="0" y="9004395"/>
            <a:ext cx="68580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形吹き出し 9"/>
          <p:cNvSpPr/>
          <p:nvPr/>
        </p:nvSpPr>
        <p:spPr>
          <a:xfrm>
            <a:off x="83127" y="48466"/>
            <a:ext cx="1971304" cy="677816"/>
          </a:xfrm>
          <a:prstGeom prst="wedgeEllipseCallout">
            <a:avLst>
              <a:gd name="adj1" fmla="val 48623"/>
              <a:gd name="adj2" fmla="val 5370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-79592" y="188049"/>
            <a:ext cx="226204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 Light" panose="020B0304030504040204" pitchFamily="50" charset="-128"/>
                <a:ea typeface="Microsoft JhengHei Light" panose="020B0304030504040204" pitchFamily="50" charset="-128"/>
                <a:cs typeface="Microsoft JhengHei Light" panose="020B0304030504040204" pitchFamily="50" charset="-128"/>
              </a:rPr>
              <a:t>腰</a:t>
            </a:r>
            <a:r>
              <a:rPr lang="ja-JP" altLang="en-US" b="1" cap="none" spc="0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crosoft JhengHei Light" panose="020B0304030504040204" pitchFamily="50" charset="-128"/>
                <a:ea typeface="Microsoft JhengHei Light" panose="020B0304030504040204" pitchFamily="50" charset="-128"/>
                <a:cs typeface="Microsoft JhengHei Light" panose="020B0304030504040204" pitchFamily="50" charset="-128"/>
              </a:rPr>
              <a:t>軽･肩軽･膝軽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89" y="84091"/>
            <a:ext cx="1658118" cy="432000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1318161" y="248728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58749" y="128996"/>
            <a:ext cx="61494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知・</a:t>
            </a:r>
            <a:r>
              <a:rPr lang="en-US" altLang="ja-JP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BODY</a:t>
            </a:r>
          </a:p>
          <a:p>
            <a:pPr algn="ctr"/>
            <a:r>
              <a:rPr lang="en-US" altLang="ja-JP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軽エクササイズセミナー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50" y="3818250"/>
            <a:ext cx="2073511" cy="138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186402" y="9114361"/>
            <a:ext cx="6556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0"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３つのセミナーを全て受講されますと「機能改善体操普及員」認定登録が可能です。</a:t>
            </a:r>
            <a:endParaRPr kumimoji="0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その際、当協会の登録員になっていただくことが条件となっています。（登録料</a:t>
            </a:r>
            <a:r>
              <a:rPr kumimoji="0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10,000</a:t>
            </a:r>
            <a:r>
              <a:rPr kumimoji="0" lang="ja-JP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endParaRPr kumimoji="0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登録された方には、尾陰由美子著「風にのる　風になる」本をプレゼント</a:t>
            </a:r>
            <a:endParaRPr lang="ja-JP" altLang="en-US" sz="12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185" y="5645416"/>
            <a:ext cx="568827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日時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	2019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日（土）　　　　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講師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12:50~14:20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「腰軽セミナー」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尾陰　由美子</a:t>
            </a:r>
            <a:endParaRPr kumimoji="0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14:30~16:00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「膝軽セミナー」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戸内　和美</a:t>
            </a:r>
            <a:endParaRPr kumimoji="0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	16:10~17:40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「肩軽セミナー」</a:t>
            </a:r>
            <a:r>
              <a:rPr kumimoji="0"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0" lang="ja-JP" altLang="en-US" sz="1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東田　馨子</a:t>
            </a:r>
            <a:endParaRPr kumimoji="0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b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参加費用</a:t>
            </a: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0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</a:t>
            </a: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4,320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円（税込</a:t>
            </a:r>
            <a:r>
              <a:rPr kumimoji="0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・テキスト代含む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b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参加定員</a:t>
            </a: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】15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b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振込先</a:t>
            </a: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0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池田泉州銀行　も</a:t>
            </a:r>
            <a:r>
              <a:rPr kumimoji="0" lang="ja-JP" altLang="ja-JP" sz="1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ず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支店　普通</a:t>
            </a: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3019962</a:t>
            </a:r>
            <a:b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有限会社アクトスペース企画</a:t>
            </a: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0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お申込みから</a:t>
            </a:r>
            <a:r>
              <a:rPr kumimoji="0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週間以内のお振込みをお願い致します。</a:t>
            </a:r>
            <a:endParaRPr kumimoji="0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当日受付でのお支払いは、＋</a:t>
            </a:r>
            <a:r>
              <a:rPr kumimoji="0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540</a:t>
            </a:r>
            <a:r>
              <a:rPr kumimoji="0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円頂戴します。</a:t>
            </a:r>
            <a:br>
              <a:rPr kumimoji="0" lang="ja-JP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お申し込み先</a:t>
            </a: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からだの学舎</a:t>
            </a: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e-fit</a:t>
            </a:r>
            <a:b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kumimoji="0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http://karadanomanabiya.com/reservation/</a:t>
            </a:r>
            <a:br>
              <a:rPr kumimoji="0" lang="ja-JP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✉</a:t>
            </a:r>
            <a:r>
              <a:rPr kumimoji="0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0" lang="ja-JP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info@karadanomanabiya.com</a:t>
            </a:r>
            <a:endParaRPr kumimoji="1" lang="ja-JP" altLang="en-US" sz="1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2FF3D08-B90B-174E-BDB2-C9759EBDBE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802"/>
          <a:stretch/>
        </p:blipFill>
        <p:spPr>
          <a:xfrm>
            <a:off x="-174958" y="1225481"/>
            <a:ext cx="1730969" cy="27320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97CF823-9B7D-374F-B4A2-C5EB83EFB2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802"/>
          <a:stretch/>
        </p:blipFill>
        <p:spPr>
          <a:xfrm>
            <a:off x="5322444" y="1225481"/>
            <a:ext cx="1730969" cy="273206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85471" y="1859566"/>
            <a:ext cx="58870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ja-JP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NPO法人いきいき・のびのび健康づくり協会の会長である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0" lang="ja-JP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尾陰由美子考案の「機能改善体操」のセミナーです。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0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「腰編」「肩編」「膝編」</a:t>
            </a:r>
            <a:r>
              <a:rPr kumimoji="0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0"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0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部に分かれています。</a:t>
            </a:r>
            <a:br>
              <a:rPr kumimoji="0" lang="ja-JP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一般の方から指導者の方まで参加できる体験型セミナーです。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0" lang="ja-JP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５つのエクササイズを覚えて、日々の中で</a:t>
            </a:r>
            <a:r>
              <a:rPr kumimoji="0"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不調</a:t>
            </a:r>
            <a:r>
              <a:rPr kumimoji="0" lang="ja-JP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改善のための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0" lang="ja-JP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からだ磨きの方法を覚えるセミナーです。</a:t>
            </a:r>
            <a:br>
              <a:rPr kumimoji="0" lang="ja-JP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0" lang="ja-JP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ドイツやスイスの運動療法をベースに考えられた</a:t>
            </a:r>
            <a:endParaRPr kumimoji="0" lang="en-US" altLang="ja-JP" sz="16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0" lang="ja-JP" altLang="ja-JP" sz="1600" b="0" i="0" u="none" strike="noStrike" cap="none" normalizeH="0" baseline="0" dirty="0">
                <a:ln>
                  <a:noFill/>
                </a:ln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「機能改善体操」をぜひご体験ください。</a:t>
            </a:r>
            <a:endParaRPr kumimoji="0" lang="en-US" altLang="ja-JP" sz="1200" b="0" i="0" u="none" strike="noStrike" cap="none" normalizeH="0" baseline="0" dirty="0">
              <a:ln>
                <a:noFill/>
              </a:ln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D1F06EA-4094-5045-A41A-9C82173FC3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13426" r="6686" b="16319"/>
          <a:stretch/>
        </p:blipFill>
        <p:spPr>
          <a:xfrm>
            <a:off x="5559123" y="6415411"/>
            <a:ext cx="1096623" cy="1241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37E00716-D29F-8D40-886B-84AAAECB874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t="-91" r="19931" b="50326"/>
          <a:stretch/>
        </p:blipFill>
        <p:spPr>
          <a:xfrm>
            <a:off x="5559123" y="7649833"/>
            <a:ext cx="1096623" cy="1203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183415F-F6E6-3940-A48A-08433525BC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6720" r="19682" b="48064"/>
          <a:stretch/>
        </p:blipFill>
        <p:spPr>
          <a:xfrm>
            <a:off x="5489686" y="5235956"/>
            <a:ext cx="1201507" cy="12412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3" y="3818250"/>
            <a:ext cx="2073511" cy="138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07" y="3818250"/>
            <a:ext cx="2073511" cy="1382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円/楕円 13">
            <a:extLst>
              <a:ext uri="{FF2B5EF4-FFF2-40B4-BE49-F238E27FC236}">
                <a16:creationId xmlns:a16="http://schemas.microsoft.com/office/drawing/2014/main" id="{2CD17CB8-9721-224D-B09E-397FB0CED224}"/>
              </a:ext>
            </a:extLst>
          </p:cNvPr>
          <p:cNvSpPr/>
          <p:nvPr/>
        </p:nvSpPr>
        <p:spPr>
          <a:xfrm>
            <a:off x="1178996" y="1342487"/>
            <a:ext cx="4500008" cy="442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rgbClr val="FF0000"/>
                </a:solidFill>
              </a:rPr>
              <a:t>機能改善入門セミナー</a:t>
            </a:r>
          </a:p>
        </p:txBody>
      </p:sp>
    </p:spTree>
    <p:extLst>
      <p:ext uri="{BB962C8B-B14F-4D97-AF65-F5344CB8AC3E}">
        <p14:creationId xmlns:p14="http://schemas.microsoft.com/office/powerpoint/2010/main" val="4129083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114</Words>
  <Application>Microsoft Office PowerPoint</Application>
  <PresentationFormat>A4 210 x 297 mm</PresentationFormat>
  <Paragraphs>20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Microsoft JhengHei Light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からだの学舎Re-fit</dc:creator>
  <cp:lastModifiedBy>karadanomanabiya</cp:lastModifiedBy>
  <cp:revision>45</cp:revision>
  <cp:lastPrinted>2018-12-03T07:03:16Z</cp:lastPrinted>
  <dcterms:created xsi:type="dcterms:W3CDTF">2017-02-10T04:56:04Z</dcterms:created>
  <dcterms:modified xsi:type="dcterms:W3CDTF">2019-02-07T04:06:27Z</dcterms:modified>
</cp:coreProperties>
</file>